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Harry-Potter-and-the-Deathly-Hallows-Part-2-pos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5" name="Cloud Callout 4"/>
          <p:cNvSpPr/>
          <p:nvPr/>
        </p:nvSpPr>
        <p:spPr>
          <a:xfrm>
            <a:off x="152400" y="152400"/>
            <a:ext cx="3581400" cy="1905000"/>
          </a:xfrm>
          <a:prstGeom prst="cloudCallout">
            <a:avLst>
              <a:gd name="adj1" fmla="val 56936"/>
              <a:gd name="adj2" fmla="val 52373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  <a:latin typeface="Bradley Hand ITC" pitchFamily="66" charset="0"/>
              </a:rPr>
              <a:t>Charity House</a:t>
            </a:r>
          </a:p>
          <a:p>
            <a:pPr algn="ctr"/>
            <a:r>
              <a:rPr lang="en-GB" sz="2800" b="1" dirty="0" smtClean="0">
                <a:solidFill>
                  <a:srgbClr val="0070C0"/>
                </a:solidFill>
                <a:latin typeface="Bradley Hand ITC" pitchFamily="66" charset="0"/>
              </a:rPr>
              <a:t>Movie Night!</a:t>
            </a:r>
            <a:endParaRPr lang="en-GB" sz="2800" b="1" dirty="0">
              <a:solidFill>
                <a:srgbClr val="0070C0"/>
              </a:solidFill>
              <a:latin typeface="Bradley Hand ITC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rot="20963000">
            <a:off x="139023" y="4706520"/>
            <a:ext cx="3556440" cy="1839611"/>
          </a:xfrm>
          <a:prstGeom prst="roundRect">
            <a:avLst/>
          </a:prstGeom>
          <a:solidFill>
            <a:schemeClr val="bg1"/>
          </a:solidFill>
          <a:ln w="571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Bradley Hand ITC" pitchFamily="66" charset="0"/>
              </a:rPr>
              <a:t>Thursday 15</a:t>
            </a:r>
            <a:r>
              <a:rPr lang="en-GB" sz="2400" b="1" baseline="30000" dirty="0" smtClean="0">
                <a:solidFill>
                  <a:srgbClr val="FF0000"/>
                </a:solidFill>
                <a:latin typeface="Bradley Hand ITC" pitchFamily="66" charset="0"/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  <a:latin typeface="Bradley Hand ITC" pitchFamily="66" charset="0"/>
              </a:rPr>
              <a:t> December</a:t>
            </a: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Bradley Hand ITC" pitchFamily="66" charset="0"/>
              </a:rPr>
              <a:t>4pm: Main Hall</a:t>
            </a: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Bradley Hand ITC" pitchFamily="66" charset="0"/>
              </a:rPr>
              <a:t>Only £1 – for Comic Relief</a:t>
            </a:r>
          </a:p>
          <a:p>
            <a:pPr algn="ctr"/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7" name="6-Point Star 6"/>
          <p:cNvSpPr/>
          <p:nvPr/>
        </p:nvSpPr>
        <p:spPr>
          <a:xfrm rot="396904">
            <a:off x="6048422" y="86939"/>
            <a:ext cx="2854876" cy="2270781"/>
          </a:xfrm>
          <a:prstGeom prst="star6">
            <a:avLst/>
          </a:prstGeom>
          <a:solidFill>
            <a:schemeClr val="bg1"/>
          </a:solidFill>
          <a:ln w="571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  <a:latin typeface="Bradley Hand ITC" pitchFamily="66" charset="0"/>
              </a:rPr>
              <a:t>Popcorn</a:t>
            </a:r>
          </a:p>
          <a:p>
            <a:pPr algn="ctr"/>
            <a:r>
              <a:rPr lang="en-GB" sz="2400" b="1" dirty="0" smtClean="0">
                <a:solidFill>
                  <a:srgbClr val="00B050"/>
                </a:solidFill>
                <a:latin typeface="Bradley Hand ITC" pitchFamily="66" charset="0"/>
              </a:rPr>
              <a:t>and drinks</a:t>
            </a:r>
          </a:p>
          <a:p>
            <a:pPr algn="ctr"/>
            <a:r>
              <a:rPr lang="en-GB" sz="2400" b="1" dirty="0" smtClean="0">
                <a:solidFill>
                  <a:srgbClr val="00B050"/>
                </a:solidFill>
                <a:latin typeface="Bradley Hand ITC" pitchFamily="66" charset="0"/>
              </a:rPr>
              <a:t>for sale!</a:t>
            </a:r>
            <a:endParaRPr lang="en-GB" sz="2400" b="1" dirty="0">
              <a:solidFill>
                <a:srgbClr val="00B050"/>
              </a:solidFill>
              <a:latin typeface="Bradley Hand ITC" pitchFamily="66" charset="0"/>
            </a:endParaRPr>
          </a:p>
        </p:txBody>
      </p:sp>
      <p:sp>
        <p:nvSpPr>
          <p:cNvPr id="9" name="Up Arrow 8"/>
          <p:cNvSpPr/>
          <p:nvPr/>
        </p:nvSpPr>
        <p:spPr>
          <a:xfrm rot="19602289">
            <a:off x="6546445" y="3827137"/>
            <a:ext cx="2305745" cy="2727999"/>
          </a:xfrm>
          <a:prstGeom prst="upArrow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Bradley Hand ITC" pitchFamily="66" charset="0"/>
              </a:rPr>
              <a:t>Watch the last Harry Potter film ever!</a:t>
            </a:r>
            <a:endParaRPr lang="en-GB" sz="24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rry-Potter-and-the-Deathly-Hallows-Part-2-p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about...House Movie Night</a:t>
            </a:r>
            <a:endParaRPr lang="en-GB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Who?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students welcome – the more the merrier (celebrate end of term together!)</a:t>
            </a:r>
          </a:p>
          <a:p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Pay only £1 to watch Harry Potter and the Deathly Hallows Part 2 – the last EVER Harry Potter film</a:t>
            </a:r>
          </a:p>
          <a:p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When?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4pm till 6pm on Thursday 15</a:t>
            </a:r>
            <a:r>
              <a:rPr lang="en-GB" baseline="30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December</a:t>
            </a:r>
          </a:p>
          <a:p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Where?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Hall</a:t>
            </a:r>
          </a:p>
          <a:p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Why?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Raise money for Comic Relief; have fun with your mates; see a film for ONLY £1; enjoy popcorn and drinks; support your House!</a:t>
            </a:r>
          </a:p>
          <a:p>
            <a:endParaRPr lang="en-GB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124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All about...House Movie Night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rseward</cp:lastModifiedBy>
  <cp:revision>4</cp:revision>
  <dcterms:created xsi:type="dcterms:W3CDTF">2006-08-16T00:00:00Z</dcterms:created>
  <dcterms:modified xsi:type="dcterms:W3CDTF">2011-12-13T11:49:44Z</dcterms:modified>
</cp:coreProperties>
</file>